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6" r:id="rId2"/>
    <p:sldId id="257" r:id="rId3"/>
    <p:sldId id="296" r:id="rId4"/>
    <p:sldId id="295" r:id="rId5"/>
    <p:sldId id="297" r:id="rId6"/>
    <p:sldId id="294" r:id="rId7"/>
    <p:sldId id="298" r:id="rId8"/>
    <p:sldId id="293" r:id="rId9"/>
    <p:sldId id="292" r:id="rId10"/>
    <p:sldId id="291" r:id="rId11"/>
    <p:sldId id="284" r:id="rId12"/>
    <p:sldId id="285" r:id="rId13"/>
    <p:sldId id="289" r:id="rId14"/>
    <p:sldId id="288" r:id="rId15"/>
    <p:sldId id="290" r:id="rId16"/>
    <p:sldId id="286" r:id="rId17"/>
    <p:sldId id="287" r:id="rId18"/>
    <p:sldId id="282" r:id="rId19"/>
    <p:sldId id="283" r:id="rId20"/>
    <p:sldId id="280" r:id="rId21"/>
    <p:sldId id="281" r:id="rId22"/>
    <p:sldId id="279" r:id="rId23"/>
    <p:sldId id="278" r:id="rId24"/>
    <p:sldId id="277" r:id="rId25"/>
    <p:sldId id="276" r:id="rId26"/>
    <p:sldId id="275" r:id="rId27"/>
    <p:sldId id="273" r:id="rId28"/>
    <p:sldId id="274" r:id="rId29"/>
    <p:sldId id="272" r:id="rId30"/>
    <p:sldId id="271" r:id="rId31"/>
    <p:sldId id="265" r:id="rId32"/>
    <p:sldId id="266" r:id="rId33"/>
    <p:sldId id="261" r:id="rId34"/>
    <p:sldId id="267" r:id="rId35"/>
    <p:sldId id="264" r:id="rId36"/>
    <p:sldId id="263" r:id="rId37"/>
    <p:sldId id="262" r:id="rId38"/>
    <p:sldId id="260" r:id="rId39"/>
    <p:sldId id="259" r:id="rId40"/>
    <p:sldId id="269" r:id="rId41"/>
    <p:sldId id="300" r:id="rId42"/>
    <p:sldId id="270" r:id="rId43"/>
    <p:sldId id="268" r:id="rId44"/>
    <p:sldId id="258" r:id="rId45"/>
    <p:sldId id="299" r:id="rId4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483" autoAdjust="0"/>
  </p:normalViewPr>
  <p:slideViewPr>
    <p:cSldViewPr>
      <p:cViewPr varScale="1">
        <p:scale>
          <a:sx n="114" d="100"/>
          <a:sy n="114" d="100"/>
        </p:scale>
        <p:origin x="-1554" y="-24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22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FD2347-70E6-456C-A641-585C67ED5DCE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72732C-25AD-4689-A1C1-58F31D67A0A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268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Автор материала: Громаков Д.Ю., учитель информатики МБОУ СОШ №45 г. Сургут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36175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Автор материала: Громаков Д.Ю., учитель информатики МБОУ СОШ №45 г. Сургут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72732C-25AD-4689-A1C1-58F31D67A0A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4395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4759"/>
            <a:ext cx="8784976" cy="1470025"/>
          </a:xfrm>
        </p:spPr>
        <p:txBody>
          <a:bodyPr>
            <a:normAutofit fontScale="90000"/>
          </a:bodyPr>
          <a:lstStyle/>
          <a:p>
            <a:r>
              <a:rPr lang="en-US" sz="4000" b="1" dirty="0" smtClean="0"/>
              <a:t>LEGO-</a:t>
            </a:r>
            <a:r>
              <a:rPr lang="ru-RU" sz="4000" b="1" dirty="0" smtClean="0"/>
              <a:t>робот 4х4 </a:t>
            </a:r>
            <a:r>
              <a:rPr lang="ru-RU" sz="4000" b="1" dirty="0" smtClean="0"/>
              <a:t>с 2-мя </a:t>
            </a:r>
            <a:r>
              <a:rPr lang="ru-RU" sz="4000" b="1" dirty="0" smtClean="0"/>
              <a:t>датчиками цвета и датчиком расстояния для шорт-трека</a:t>
            </a:r>
            <a:endParaRPr lang="ru-RU" sz="40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484712"/>
            <a:ext cx="8784976" cy="103252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Пошаговая инструкция по сборке</a:t>
            </a:r>
            <a:r>
              <a:rPr lang="ru-RU" sz="2400" b="1" dirty="0"/>
              <a:t> </a:t>
            </a:r>
            <a:r>
              <a:rPr lang="ru-RU" sz="2400" b="1" dirty="0" smtClean="0"/>
              <a:t>робота</a:t>
            </a:r>
          </a:p>
          <a:p>
            <a:r>
              <a:rPr lang="ru-RU" sz="2400" b="1" dirty="0" smtClean="0"/>
              <a:t>(на базе конструктора</a:t>
            </a:r>
            <a:r>
              <a:rPr lang="en-US" sz="2400" b="1" dirty="0" smtClean="0"/>
              <a:t> Mindstorms Education EV3</a:t>
            </a:r>
            <a:r>
              <a:rPr lang="ru-RU" sz="2400" b="1" dirty="0" smtClean="0"/>
              <a:t> </a:t>
            </a:r>
            <a:r>
              <a:rPr lang="en-US" sz="2400" b="1" dirty="0" smtClean="0"/>
              <a:t>#45544</a:t>
            </a:r>
            <a:r>
              <a:rPr lang="ru-RU" sz="2400" b="1" dirty="0" smtClean="0"/>
              <a:t>)</a:t>
            </a:r>
            <a:endParaRPr lang="ru-RU" sz="2400" b="1" dirty="0"/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179512" y="5517232"/>
            <a:ext cx="8784976" cy="1224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800" b="1" dirty="0">
                <a:solidFill>
                  <a:srgbClr val="FF0000"/>
                </a:solidFill>
              </a:rPr>
              <a:t>Автор материала: Громаков Д.Ю., учитель информатики МБОУ СОШ №45 г. </a:t>
            </a:r>
            <a:r>
              <a:rPr lang="ru-RU" sz="1800" b="1" dirty="0" smtClean="0">
                <a:solidFill>
                  <a:srgbClr val="FF0000"/>
                </a:solidFill>
              </a:rPr>
              <a:t>Сургут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Возраст обучающихся: </a:t>
            </a:r>
            <a:r>
              <a:rPr lang="ru-RU" sz="1800" b="1" dirty="0" smtClean="0">
                <a:solidFill>
                  <a:srgbClr val="FF0000"/>
                </a:solidFill>
              </a:rPr>
              <a:t>4 - 8 </a:t>
            </a:r>
            <a:r>
              <a:rPr lang="ru-RU" sz="1800" b="1" dirty="0" smtClean="0">
                <a:solidFill>
                  <a:srgbClr val="FF0000"/>
                </a:solidFill>
              </a:rPr>
              <a:t>классы, УМК любой</a:t>
            </a:r>
          </a:p>
          <a:p>
            <a:r>
              <a:rPr lang="ru-RU" sz="1800" b="1" dirty="0" smtClean="0">
                <a:solidFill>
                  <a:srgbClr val="FF0000"/>
                </a:solidFill>
              </a:rPr>
              <a:t>Презентация выполнена при помощи ПО </a:t>
            </a:r>
            <a:r>
              <a:rPr lang="en-US" sz="1800" b="1" dirty="0" smtClean="0">
                <a:solidFill>
                  <a:srgbClr val="FF0000"/>
                </a:solidFill>
              </a:rPr>
              <a:t>Lego Digital Designer</a:t>
            </a:r>
            <a:endParaRPr lang="ru-RU" sz="18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1" y="1628800"/>
            <a:ext cx="3457575" cy="260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521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650" y="384175"/>
            <a:ext cx="6869113" cy="608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2102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1066800"/>
            <a:ext cx="8040687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5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00" y="565150"/>
            <a:ext cx="7897813" cy="572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014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" y="590550"/>
            <a:ext cx="7478713" cy="567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5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888" y="842963"/>
            <a:ext cx="6878637" cy="517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384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100138"/>
            <a:ext cx="5945187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762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325" y="450850"/>
            <a:ext cx="7497763" cy="595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330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675" y="469900"/>
            <a:ext cx="7993063" cy="591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2144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992888" cy="591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3477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8418603" cy="5184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103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237437" cy="4809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0236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65" y="548680"/>
            <a:ext cx="8552360" cy="5549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7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23" y="675379"/>
            <a:ext cx="8737798" cy="531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7358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190625"/>
            <a:ext cx="8221663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12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114425"/>
            <a:ext cx="8697913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751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909638"/>
            <a:ext cx="8707437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1378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2696"/>
            <a:ext cx="8794126" cy="5306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47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61" y="764704"/>
            <a:ext cx="8855026" cy="514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066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004888"/>
            <a:ext cx="8212137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1751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38" y="369888"/>
            <a:ext cx="8440737" cy="611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317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950" y="584200"/>
            <a:ext cx="7402513" cy="568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436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268760"/>
            <a:ext cx="6673949" cy="391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660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614363"/>
            <a:ext cx="8040687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071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63" y="890588"/>
            <a:ext cx="6821487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76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13" y="762000"/>
            <a:ext cx="792638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3170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764704"/>
            <a:ext cx="6906716" cy="479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8145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42938"/>
            <a:ext cx="7631113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7516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723900"/>
            <a:ext cx="6650037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08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904875"/>
            <a:ext cx="6488113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484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25" y="427038"/>
            <a:ext cx="7954963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05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55613"/>
            <a:ext cx="7859713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698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657225"/>
            <a:ext cx="7583487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8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50863"/>
            <a:ext cx="8574087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361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913" y="757238"/>
            <a:ext cx="5716587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76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487" y="265136"/>
            <a:ext cx="8457778" cy="633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6110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854" y="836712"/>
            <a:ext cx="6715075" cy="4875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31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479425"/>
            <a:ext cx="7859713" cy="589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265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53" y="272530"/>
            <a:ext cx="7776864" cy="628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1262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550863"/>
            <a:ext cx="7831137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120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63" y="550863"/>
            <a:ext cx="8574087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805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46" y="880060"/>
            <a:ext cx="8532440" cy="4937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88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657225"/>
            <a:ext cx="7021513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343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4"/>
          <a:stretch/>
        </p:blipFill>
        <p:spPr bwMode="auto">
          <a:xfrm>
            <a:off x="306750" y="858386"/>
            <a:ext cx="8516378" cy="515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2521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3" r="7955"/>
          <a:stretch/>
        </p:blipFill>
        <p:spPr bwMode="auto">
          <a:xfrm>
            <a:off x="406314" y="548680"/>
            <a:ext cx="8414158" cy="5493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1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780</Words>
  <Application>Microsoft Office PowerPoint</Application>
  <PresentationFormat>Экран (4:3)</PresentationFormat>
  <Paragraphs>96</Paragraphs>
  <Slides>45</Slides>
  <Notes>45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6" baseType="lpstr">
      <vt:lpstr>Тема Office</vt:lpstr>
      <vt:lpstr>LEGO-робот 4х4 с 2-мя датчиками цвета и датчиком расстояния для шорт-трека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Простой LEGO-робот</dc:title>
  <dc:creator>Димон</dc:creator>
  <cp:lastModifiedBy>Димон</cp:lastModifiedBy>
  <cp:revision>28</cp:revision>
  <dcterms:created xsi:type="dcterms:W3CDTF">2018-04-29T12:19:55Z</dcterms:created>
  <dcterms:modified xsi:type="dcterms:W3CDTF">2018-04-29T19:40:40Z</dcterms:modified>
</cp:coreProperties>
</file>